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6" r:id="rId5"/>
    <p:sldId id="265" r:id="rId6"/>
  </p:sldIdLst>
  <p:sldSz cx="6858000" cy="9144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3300"/>
    <a:srgbClr val="1A4C4E"/>
    <a:srgbClr val="369BA0"/>
    <a:srgbClr val="266C70"/>
    <a:srgbClr val="CC6600"/>
    <a:srgbClr val="996633"/>
    <a:srgbClr val="993300"/>
    <a:srgbClr val="A50021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558" y="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2588" y="174079"/>
            <a:ext cx="63627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n w="9525"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КОПЫЛЬСКИЙ РАЙОННЫЙ  </a:t>
            </a:r>
          </a:p>
          <a:p>
            <a:pPr algn="ctr"/>
            <a:r>
              <a:rPr lang="ru-RU" sz="2200" b="1" dirty="0" smtClean="0">
                <a:ln w="9525"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ИСПОЛНИТЕЛЬНЫЙ КОМИТЕТ</a:t>
            </a:r>
            <a:endParaRPr lang="ru-RU" sz="2200" dirty="0">
              <a:ln w="9525">
                <a:noFill/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1143000"/>
            <a:ext cx="5886450" cy="126188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ПО ОБРАЗОВАНИЮ, СПОРТУ И ТУРИЗМУ КОПЫЛЬСКОГО РАЙИСПОЛКОМА</a:t>
            </a:r>
            <a:r>
              <a:rPr lang="ru-RU" sz="2000" b="1" dirty="0" smtClean="0">
                <a:ln w="10541" cmpd="sng">
                  <a:solidFill>
                    <a:srgbClr val="339933"/>
                  </a:solidFill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0541" cmpd="sng">
                  <a:solidFill>
                    <a:srgbClr val="339933"/>
                  </a:solidFill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0541" cmpd="sng">
                  <a:solidFill>
                    <a:srgbClr val="339933"/>
                  </a:solidFill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0541" cmpd="sng">
                  <a:solidFill>
                    <a:srgbClr val="339933"/>
                  </a:solidFill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0541" cmpd="sng">
                <a:solidFill>
                  <a:srgbClr val="339933"/>
                </a:solidFill>
                <a:prstDash val="solid"/>
              </a:ln>
              <a:solidFill>
                <a:srgbClr val="0066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409" y="3080159"/>
            <a:ext cx="5350627" cy="644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«ШКОЛЬНЫЙ МУЗЕЙ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ВЕКА»</a:t>
            </a: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7004" y="205060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762000" y="18288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«Быстрицкая средняя школа»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14400" y="2209800"/>
            <a:ext cx="44767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0"/>
              </a:spcBef>
            </a:pPr>
            <a:endParaRPr lang="ru-RU" sz="3200" b="1" i="1" dirty="0" smtClean="0">
              <a:ln>
                <a:solidFill>
                  <a:srgbClr val="FF0000"/>
                </a:solidFill>
              </a:ln>
              <a:solidFill>
                <a:srgbClr val="003300"/>
              </a:solidFill>
              <a:latin typeface="CyrillicOld" pitchFamily="2" charset="0"/>
              <a:cs typeface="Times New Roman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ГУМАНИТАРНЫЙ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</a:pPr>
            <a:endParaRPr lang="ru-RU" sz="3200" b="1" i="1" dirty="0" smtClean="0">
              <a:ln>
                <a:solidFill>
                  <a:srgbClr val="FF0000"/>
                </a:solidFill>
              </a:ln>
              <a:solidFill>
                <a:srgbClr val="003300"/>
              </a:solidFill>
              <a:latin typeface="CyrillicOld" pitchFamily="2" charset="0"/>
              <a:cs typeface="Arial" panose="020B0604020202020204" pitchFamily="34" charset="0"/>
            </a:endParaRPr>
          </a:p>
        </p:txBody>
      </p:sp>
      <p:sp>
        <p:nvSpPr>
          <p:cNvPr id="3078" name="AutoShape 6" descr="https://news.nashbryansk.ru/v2/uploads/news/images/2017/march/invalid.jp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wallpapercave.com/wp/wp1891614.jp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4" descr="Изображение выглядит как внешний, трава, дом,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93FF7D3-C809-4067-8330-6A9EDD1C036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2509" y="5123152"/>
            <a:ext cx="5029200" cy="37690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pic>
        <p:nvPicPr>
          <p:cNvPr id="5" name="Рисунок 4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54" y="357158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928670" y="428596"/>
            <a:ext cx="5357850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800" b="1" i="0" u="none" strike="noStrike" cap="none" normalizeH="0" baseline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ЦЕЛЬ ПРОЕКТА:</a:t>
            </a:r>
            <a:endParaRPr kumimoji="0" lang="ru-RU" sz="3200" b="1" i="0" u="none" strike="noStrike" cap="none" normalizeH="0" baseline="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indent="1730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условий для развития образовательного потенциала школьного музея путем его модернизации; рост интереса учащихся к изучению истории  учреждения образования, района, страны; развитие и укрепление у детей чувства любви к малой родине.</a:t>
            </a:r>
            <a:endParaRPr kumimoji="0" lang="ru-RU" sz="2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730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pPr marL="0" marR="0" lvl="0" indent="1730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endParaRPr kumimoji="0" lang="ru-RU" sz="3200" b="0" i="0" u="none" strike="noStrike" cap="none" normalizeH="0" baseline="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indent="1730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обновить систему гражданско-патриотического воспитания с использованием ресурсов школьного музея;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1730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материально-техническую базу музея путём внедрения новых форм использования экспозиций;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pPr lvl="0" indent="1730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повысить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доступность использования фондов путём создания школьного виртуального музея.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5890" y="399442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2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ПРОЕКТА.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7790" y="1600200"/>
            <a:ext cx="5638800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Центром гражданско-патриотического воспитания и обучения  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Быстрицкой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средней школе является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краеведческий музей боевой и трудовой славы,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базе которого с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1967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 ведётся последовательная работа с учащимися по осмыслению духовной, историко-культурной самобытности белорусского народа, формированию чувства гордости за свою страну, за свою малую родину.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Населенный пункт Быстрица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один из самых древнейших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Копыльском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районе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Тематические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экспозиции и многочисленные экспонаты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музея рассказывают об историческом прошлом деревни Быстрица, о Великой Отечественной войне, о развитии и достижениях колхоза им.Тимирязева.</a:t>
            </a:r>
          </a:p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музее часто бывают гости из разных городов Беларуси, а так же из других стран. </a:t>
            </a:r>
          </a:p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настоящее время оборудование музея, места хранения экспонатов, само помещение требуют модернизации, на что требуется дополнительное финансирование. Усовершенствование музея позволит ему стать культурным центром гражданско-патриотического воспитания не только обучающихся, жителей Быстрицы, но и учащихся других учреждений образования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Копыльского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района. </a:t>
            </a:r>
          </a:p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92" y="285720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AutoShape 2" descr="https://idealprice.cdnvideo.ru/actions/27/27585/pic_splash_backgroun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idealprice.cdnvideo.ru/actions/27/27585/pic_splash_background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0108" y="1357290"/>
            <a:ext cx="5334000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0" indent="-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позиции социального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эффекта: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6700" lvl="0" indent="-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6700" lvl="0" indent="-26670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музее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создана современная социально-воспитательная 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развивающая среда. Повысится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качество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формирования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национального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самосознания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активной гражданской позиции,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гордости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своё Отечество и малую родину не только у детей, но и у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взрослых;</a:t>
            </a:r>
          </a:p>
          <a:p>
            <a:pPr marL="266700" lvl="0" indent="-26670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школьный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историко-краеведческий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музей будет включен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экскурсионные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маршруты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района, что  особенно важно в Год малой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родины;</a:t>
            </a:r>
          </a:p>
          <a:p>
            <a:pPr marL="266700" lvl="0" indent="-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6700" lvl="0" indent="-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позиции экономического эффекта:</a:t>
            </a:r>
          </a:p>
          <a:p>
            <a:pPr marL="266700" lvl="0" indent="-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6700" lvl="0" indent="-26670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осуществлена  модернизация  помещения     школьного музея, стендов, витрин, приобретена форма для экскурсоводов музея.</a:t>
            </a:r>
          </a:p>
          <a:p>
            <a:pPr marL="266700" lvl="0" indent="-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6700" lvl="0" indent="-26670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увеличится информационно-компьютерное обеспечение. Значительно повысится уровень удовлетворённости учащихся, педагогов и гостей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Копыльского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региона качеством образовательной и социально-воспитательной среды учреждения образования. Кроме этого, музей получит возможность пополнять свои внебюджетные финансовые ресурсы за счёт экскурсионной деятельности и направлять их на развитие музея.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66700" lvl="0" indent="-26670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6700" lvl="0" indent="-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16" y="285720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AutoShape 2" descr="https://deti.mail.ru/sharepic/49/426412/?149811148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deti.mail.ru/sharepic/49/426412/?1498111485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vkusot.ru/wp-content/uploads/2017/11/kak-vyrastit-geniya-0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vkusot.ru/wp-content/uploads/2017/11/kak-vyrastit-geniya-04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2984" y="357158"/>
            <a:ext cx="45261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ОЖИДАЕМЫЕ РЕЗУЛЬТАТЫ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ПРОЕКТА: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8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pic>
        <p:nvPicPr>
          <p:cNvPr id="10" name="Рисунок 9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0712" y="165538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4" descr="Изображение выглядит как здание, внутренний, знак, белы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9B633A6-669B-466C-9619-0DC2BC66866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2242" y="584638"/>
            <a:ext cx="2962443" cy="2215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2" descr="Изображение выглядит как внутренний, комната, стол, сид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BFED69F-ABC8-4315-8D39-C481822673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3733" t="773" r="14120" b="-515"/>
          <a:stretch/>
        </p:blipFill>
        <p:spPr>
          <a:xfrm>
            <a:off x="3856668" y="1321550"/>
            <a:ext cx="2662768" cy="2764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6" descr="Изображение выглядит как внутренний, кухня, стол, фотография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317D3E8C-C4FE-4495-B408-1013A5C6D4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17600"/>
          <a:stretch/>
        </p:blipFill>
        <p:spPr>
          <a:xfrm>
            <a:off x="1007686" y="5581456"/>
            <a:ext cx="2667000" cy="2427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4" descr="Изображение выглядит как внутренний, стол, кухня, комна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9E0FDCE-0B0D-43D6-A211-A7806A2B73D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9246" r="8355"/>
          <a:stretch/>
        </p:blipFill>
        <p:spPr>
          <a:xfrm>
            <a:off x="3856668" y="6328813"/>
            <a:ext cx="2886456" cy="2627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00107" y="3434969"/>
            <a:ext cx="534915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БУДЕМ </a:t>
            </a:r>
          </a:p>
          <a:p>
            <a:r>
              <a:rPr lang="ru-RU" sz="4000" b="1" cap="none" spc="0" dirty="0" smtClean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РАДЫ </a:t>
            </a:r>
          </a:p>
          <a:p>
            <a:r>
              <a:rPr lang="ru-RU" sz="4000" b="1" cap="none" spc="0" dirty="0" smtClean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СОТРУДНИЧЕСТВУ!</a:t>
            </a:r>
            <a:endParaRPr lang="ru-RU" sz="4000" b="1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Microsoft Office PowerPoint</Template>
  <TotalTime>897</TotalTime>
  <Words>395</Words>
  <Application>Microsoft Office PowerPoint</Application>
  <PresentationFormat>Экран (4:3)</PresentationFormat>
  <Paragraphs>41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CyrillicOld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Яна</cp:lastModifiedBy>
  <cp:revision>97</cp:revision>
  <dcterms:created xsi:type="dcterms:W3CDTF">2018-05-07T14:13:05Z</dcterms:created>
  <dcterms:modified xsi:type="dcterms:W3CDTF">2020-01-13T13:42:36Z</dcterms:modified>
</cp:coreProperties>
</file>